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gif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Relationship Id="rId4" Type="http://schemas.openxmlformats.org/officeDocument/2006/relationships/image" Target="../media/image7.gif"/><Relationship Id="rId5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Lamarckian NeuroEvolution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Integrating Q-learning backpropagation with NEAT produces better results than either on their own in Flappy Bird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Background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4959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NEAT, invented by Stanley and Risto in 2002, used a genetic algorithm to combine the best neural networks, requires no foreknowledge of optimal neural network topology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Q Learning, invented by Watkins in 1989, describes a method reinforcement learning method easily applicable to deep learning with backpropagation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The two have not been used together until now</a:t>
            </a:r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2749" y="1017725"/>
            <a:ext cx="2347300" cy="138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9124" y="2775899"/>
            <a:ext cx="1834550" cy="201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Approach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152475"/>
            <a:ext cx="4281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Combine NEAT with Q learning by running backpropagation on each neural network as the results of the reward function become known prior to genetic recombination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Compare results to NEAT and Q learning by themselves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5225" y="1017725"/>
            <a:ext cx="4162425" cy="23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Results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923875"/>
            <a:ext cx="2824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NEAT Alone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Throughout 40 generations, achieved a score of 25 at most</a:t>
            </a:r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36525" y="923875"/>
            <a:ext cx="2824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Deep Q-Learning Alone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Could not score a single point within 40 iterations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5961350" y="923875"/>
            <a:ext cx="2824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Combining the Two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Achieved a score of 40 within 30 generations, 77 within 40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2775" y="2544057"/>
            <a:ext cx="1438449" cy="2542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4874" y="2544061"/>
            <a:ext cx="1438449" cy="2542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5924" y="2544062"/>
            <a:ext cx="1438449" cy="2542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Explanation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152475"/>
            <a:ext cx="4168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Deep Q-Learning requires a-priori knowledge of good architectures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NEAT can search a much wider state space than Q-Learning alone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Q-Learning better finds local optima than NEAT, but also can get stuck in local optima </a:t>
            </a:r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1075" y="1238250"/>
            <a:ext cx="199072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